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71" r:id="rId4"/>
    <p:sldId id="273" r:id="rId5"/>
    <p:sldId id="276" r:id="rId6"/>
    <p:sldId id="260" r:id="rId7"/>
    <p:sldId id="258" r:id="rId8"/>
    <p:sldId id="259" r:id="rId9"/>
    <p:sldId id="263" r:id="rId10"/>
    <p:sldId id="277" r:id="rId11"/>
    <p:sldId id="262" r:id="rId12"/>
    <p:sldId id="261" r:id="rId13"/>
    <p:sldId id="265" r:id="rId14"/>
    <p:sldId id="269" r:id="rId15"/>
    <p:sldId id="266" r:id="rId16"/>
    <p:sldId id="267" r:id="rId17"/>
    <p:sldId id="268" r:id="rId18"/>
    <p:sldId id="270" r:id="rId19"/>
    <p:sldId id="275" r:id="rId20"/>
    <p:sldId id="274" r:id="rId21"/>
    <p:sldId id="264" r:id="rId22"/>
    <p:sldId id="272" r:id="rId23"/>
    <p:sldId id="278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FF99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6912" autoAdjust="0"/>
    <p:restoredTop sz="94660"/>
  </p:normalViewPr>
  <p:slideViewPr>
    <p:cSldViewPr>
      <p:cViewPr varScale="1">
        <p:scale>
          <a:sx n="69" d="100"/>
          <a:sy n="69" d="100"/>
        </p:scale>
        <p:origin x="-510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5" d="100"/>
          <a:sy n="55" d="100"/>
        </p:scale>
        <p:origin x="-2856" y="-10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398B25-65FF-472D-9E03-398FE5C0D5B7}" type="datetimeFigureOut">
              <a:rPr lang="ru-RU" smtClean="0"/>
              <a:pPr/>
              <a:t>22.04.2015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FA6493-D395-4ED6-9102-5E8401712FB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FA6493-D395-4ED6-9102-5E8401712FBA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9D207-D37A-429D-B850-B2ADD16756B9}" type="datetimeFigureOut">
              <a:rPr lang="ru-RU" smtClean="0"/>
              <a:pPr/>
              <a:t>22.04.2015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BF8CB-D360-4125-8694-270F7829C60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9D207-D37A-429D-B850-B2ADD16756B9}" type="datetimeFigureOut">
              <a:rPr lang="ru-RU" smtClean="0"/>
              <a:pPr/>
              <a:t>22.04.2015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BF8CB-D360-4125-8694-270F7829C60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9D207-D37A-429D-B850-B2ADD16756B9}" type="datetimeFigureOut">
              <a:rPr lang="ru-RU" smtClean="0"/>
              <a:pPr/>
              <a:t>22.04.2015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BF8CB-D360-4125-8694-270F7829C60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9D207-D37A-429D-B850-B2ADD16756B9}" type="datetimeFigureOut">
              <a:rPr lang="ru-RU" smtClean="0"/>
              <a:pPr/>
              <a:t>22.04.2015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BF8CB-D360-4125-8694-270F7829C60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9D207-D37A-429D-B850-B2ADD16756B9}" type="datetimeFigureOut">
              <a:rPr lang="ru-RU" smtClean="0"/>
              <a:pPr/>
              <a:t>22.04.2015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BF8CB-D360-4125-8694-270F7829C60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9D207-D37A-429D-B850-B2ADD16756B9}" type="datetimeFigureOut">
              <a:rPr lang="ru-RU" smtClean="0"/>
              <a:pPr/>
              <a:t>22.04.2015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BF8CB-D360-4125-8694-270F7829C60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9D207-D37A-429D-B850-B2ADD16756B9}" type="datetimeFigureOut">
              <a:rPr lang="ru-RU" smtClean="0"/>
              <a:pPr/>
              <a:t>22.04.2015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BF8CB-D360-4125-8694-270F7829C60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9D207-D37A-429D-B850-B2ADD16756B9}" type="datetimeFigureOut">
              <a:rPr lang="ru-RU" smtClean="0"/>
              <a:pPr/>
              <a:t>22.04.2015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BF8CB-D360-4125-8694-270F7829C60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9D207-D37A-429D-B850-B2ADD16756B9}" type="datetimeFigureOut">
              <a:rPr lang="ru-RU" smtClean="0"/>
              <a:pPr/>
              <a:t>22.04.2015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BF8CB-D360-4125-8694-270F7829C60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9D207-D37A-429D-B850-B2ADD16756B9}" type="datetimeFigureOut">
              <a:rPr lang="ru-RU" smtClean="0"/>
              <a:pPr/>
              <a:t>22.04.2015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BF8CB-D360-4125-8694-270F7829C60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9D207-D37A-429D-B850-B2ADD16756B9}" type="datetimeFigureOut">
              <a:rPr lang="ru-RU" smtClean="0"/>
              <a:pPr/>
              <a:t>22.04.2015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BF8CB-D360-4125-8694-270F7829C60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69D207-D37A-429D-B850-B2ADD16756B9}" type="datetimeFigureOut">
              <a:rPr lang="ru-RU" smtClean="0"/>
              <a:pPr/>
              <a:t>22.04.2015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4BF8CB-D360-4125-8694-270F7829C60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&#1050;&#1088;&#1072;&#1089;&#1085;&#1072;&#1103;%20&#1064;&#1072;&#1087;&#1086;&#1095;&#1082;&#1072;\Desktop\&#1053;&#1086;&#1074;&#1072;&#1103;%20&#1087;&#1072;&#1087;&#1082;&#1072;\&#1054;%20&#1090;&#1086;&#1081;%20&#1074;&#1077;&#1089;&#1085;&#1077;%20(9%20&#1084;&#1072;&#1103;)%20%20(audiopoisk.com).mp3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Красная Шапочка\Desktop\9 мая\2_4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C:\Users\Красная Шапочка\Desktop\9 мая\2_4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79512" y="188640"/>
            <a:ext cx="8712968" cy="489654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ru-RU" sz="400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Оформление</a:t>
            </a:r>
          </a:p>
          <a:p>
            <a:pPr lvl="1"/>
            <a:r>
              <a:rPr lang="ru-RU" sz="400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 МБДОУ детского сада №12 «Красная шапочка» </a:t>
            </a:r>
          </a:p>
          <a:p>
            <a:pPr lvl="1"/>
            <a:r>
              <a:rPr lang="ru-RU" sz="400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к празднованию Дня Победы </a:t>
            </a:r>
          </a:p>
          <a:p>
            <a:pPr lvl="1"/>
            <a:r>
              <a:rPr lang="ru-RU" sz="400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«Я помню –</a:t>
            </a:r>
          </a:p>
          <a:p>
            <a:pPr lvl="1"/>
            <a:r>
              <a:rPr lang="ru-RU" sz="400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                   я горжусь!»</a:t>
            </a:r>
            <a:endParaRPr lang="ru-RU" sz="4000" b="1" dirty="0">
              <a:solidFill>
                <a:schemeClr val="accent6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О той весне (9 мая)  (audiopoisk.com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8" name="О той весне (9 мая)  (audiopoisk.com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9" name="О той весне (9 мая)  (audiopoisk.com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2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23" showWhenStopped="0">
                <p:cTn id="1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numSld="999" showWhenStopped="0">
                <p:cTn id="1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numSld="999" showWhenStopped="0">
                <p:cTn id="14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Красная Шапочка\Desktop\9 мая\2_42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652"/>
            <a:ext cx="9144000" cy="6872652"/>
          </a:xfrm>
          <a:prstGeom prst="rect">
            <a:avLst/>
          </a:prstGeom>
          <a:noFill/>
        </p:spPr>
      </p:pic>
      <p:pic>
        <p:nvPicPr>
          <p:cNvPr id="17411" name="Picture 3" descr="F:\9 мая\фото оформление\IMG_38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4000">
    <p:wheel spokes="8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F:\9 мая\2_42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"/>
            <a:ext cx="9144001" cy="6858001"/>
          </a:xfrm>
          <a:prstGeom prst="rect">
            <a:avLst/>
          </a:prstGeom>
          <a:noFill/>
        </p:spPr>
      </p:pic>
      <p:pic>
        <p:nvPicPr>
          <p:cNvPr id="5122" name="Picture 2" descr="F:\9 мая\фото оформление\IMG_38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700808"/>
            <a:ext cx="8712968" cy="4909260"/>
          </a:xfrm>
          <a:prstGeom prst="rect">
            <a:avLst/>
          </a:prstGeom>
          <a:noFill/>
        </p:spPr>
      </p:pic>
      <p:sp>
        <p:nvSpPr>
          <p:cNvPr id="5" name="Горизонтальный свиток 4"/>
          <p:cNvSpPr/>
          <p:nvPr/>
        </p:nvSpPr>
        <p:spPr>
          <a:xfrm>
            <a:off x="179512" y="0"/>
            <a:ext cx="8784976" cy="1484784"/>
          </a:xfrm>
          <a:prstGeom prst="horizontalScroll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/>
              <a:t>Для детей и родителей организован  книжный уголок «Прочти книгу о войне»</a:t>
            </a:r>
            <a:endParaRPr lang="ru-RU" sz="3600" dirty="0"/>
          </a:p>
        </p:txBody>
      </p:sp>
    </p:spTree>
  </p:cSld>
  <p:clrMapOvr>
    <a:masterClrMapping/>
  </p:clrMapOvr>
  <p:transition spd="slow" advClick="0" advTm="5000">
    <p:zoom dir="in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F:\9 мая\2_42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"/>
            <a:ext cx="9144001" cy="6858001"/>
          </a:xfrm>
          <a:prstGeom prst="rect">
            <a:avLst/>
          </a:prstGeom>
          <a:noFill/>
        </p:spPr>
      </p:pic>
      <p:pic>
        <p:nvPicPr>
          <p:cNvPr id="3075" name="Picture 3" descr="F:\9 мая\фото оформление\IMG_38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332656"/>
            <a:ext cx="4499992" cy="37680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6" name="Picture 4" descr="F:\9 мая\фото оформление\IMG_382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1" y="260649"/>
            <a:ext cx="4254219" cy="63813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 advClick="0"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Красная Шапочка\Desktop\9 мая\2_429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4652"/>
            <a:ext cx="9144000" cy="6872652"/>
          </a:xfrm>
          <a:prstGeom prst="rect">
            <a:avLst/>
          </a:prstGeom>
          <a:noFill/>
        </p:spPr>
      </p:pic>
      <p:pic>
        <p:nvPicPr>
          <p:cNvPr id="6147" name="Picture 3" descr="F:\9 мая\фото оформление\IMG_383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88640"/>
            <a:ext cx="4572000" cy="64087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Табличка 4"/>
          <p:cNvSpPr/>
          <p:nvPr/>
        </p:nvSpPr>
        <p:spPr>
          <a:xfrm>
            <a:off x="4499992" y="188640"/>
            <a:ext cx="4644008" cy="2592288"/>
          </a:xfrm>
          <a:prstGeom prst="plaqu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/>
              <a:t>Конкурс детских рисунков  и поделок </a:t>
            </a:r>
            <a:r>
              <a:rPr lang="ru-RU" sz="3200" b="1" dirty="0" smtClean="0"/>
              <a:t>«Как хорошо на свете без войны»</a:t>
            </a:r>
            <a:endParaRPr lang="ru-RU" sz="3200" b="1" dirty="0"/>
          </a:p>
        </p:txBody>
      </p:sp>
    </p:spTree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Красная Шапочка\Desktop\9 мая\2_42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1" name="Picture 3" descr="F:\9 мая\фото оформление\IMG_38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0"/>
            <a:ext cx="8784976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Click="0" advTm="3000">
    <p:wheel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Красная Шапочка\Desktop\9 мая\2_42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652"/>
            <a:ext cx="9144000" cy="6872652"/>
          </a:xfrm>
          <a:prstGeom prst="rect">
            <a:avLst/>
          </a:prstGeom>
          <a:noFill/>
        </p:spPr>
      </p:pic>
      <p:pic>
        <p:nvPicPr>
          <p:cNvPr id="8194" name="Picture 2" descr="F:\9 мая\фото оформление\IMG_38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4536504" cy="32403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195" name="Picture 3" descr="F:\9 мая\фото оформление\IMG_385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3573016"/>
            <a:ext cx="4176464" cy="304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196" name="Picture 4" descr="F:\9 мая\фото оформление\IMG_385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3" y="3573016"/>
            <a:ext cx="4428492" cy="304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197" name="Picture 5" descr="F:\9 мая\фото оформление\IMG_385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88024" y="188640"/>
            <a:ext cx="4139952" cy="32403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Click="0"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Красная Шапочка\Desktop\9 мая\2_42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652"/>
            <a:ext cx="9144000" cy="6872652"/>
          </a:xfrm>
          <a:prstGeom prst="rect">
            <a:avLst/>
          </a:prstGeom>
          <a:noFill/>
        </p:spPr>
      </p:pic>
      <p:pic>
        <p:nvPicPr>
          <p:cNvPr id="9218" name="Picture 2" descr="F:\9 мая\140420159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0"/>
            <a:ext cx="4139952" cy="34837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219" name="Picture 3" descr="F:\9 мая\фото оформление\IMG_385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573016"/>
            <a:ext cx="4176464" cy="32849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220" name="Picture 4" descr="F:\9 мая\фото оформление\IMG_385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93392" y="0"/>
            <a:ext cx="4150608" cy="39604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Красная Шапочка\Desktop\9 мая\2_42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652"/>
            <a:ext cx="9144000" cy="6872652"/>
          </a:xfrm>
          <a:prstGeom prst="rect">
            <a:avLst/>
          </a:prstGeom>
          <a:noFill/>
        </p:spPr>
      </p:pic>
      <p:pic>
        <p:nvPicPr>
          <p:cNvPr id="10242" name="Picture 2" descr="F:\9 мая\фото оформление\IMG_38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60649"/>
            <a:ext cx="6084168" cy="40561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3" name="Picture 3" descr="F:\9 мая\фото оформление\IMG_385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19872" y="2924945"/>
            <a:ext cx="5508104" cy="36720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Красная Шапочка\Desktop\9 мая\2_42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652"/>
            <a:ext cx="9144000" cy="6872652"/>
          </a:xfrm>
          <a:prstGeom prst="rect">
            <a:avLst/>
          </a:prstGeom>
          <a:noFill/>
        </p:spPr>
      </p:pic>
      <p:pic>
        <p:nvPicPr>
          <p:cNvPr id="12290" name="Picture 2" descr="F:\9 мая\фото оформление\IMG_38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2636913"/>
            <a:ext cx="5112568" cy="4032448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2291" name="Picture 3" descr="F:\9 мая\фото оформление\1404201595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88640"/>
            <a:ext cx="4464496" cy="4012632"/>
          </a:xfrm>
          <a:prstGeom prst="rect">
            <a:avLst/>
          </a:prstGeom>
          <a:noFill/>
          <a:effectLst>
            <a:reflection blurRad="6350" stA="50000" endA="300" endPos="38500" dist="50800" dir="5400000" sy="-100000" algn="bl" rotWithShape="0"/>
          </a:effectLst>
        </p:spPr>
      </p:pic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Красная Шапочка\Desktop\9 мая\2_4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652"/>
            <a:ext cx="9144000" cy="687265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FF9900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>
            <a:normAutofit/>
          </a:bodyPr>
          <a:lstStyle/>
          <a:p>
            <a:r>
              <a:rPr lang="ru-RU" sz="4800" b="1" dirty="0" smtClean="0"/>
              <a:t>МУЗЕЙ БОЕВОЙ СЛАВЫ В ДОУ</a:t>
            </a:r>
            <a:endParaRPr lang="ru-RU" sz="4800" b="1" dirty="0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1556793"/>
            <a:ext cx="7344816" cy="4970906"/>
          </a:xfrm>
          <a:prstGeom prst="rect">
            <a:avLst/>
          </a:prstGeom>
          <a:ln w="57150"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</p:spTree>
  </p:cSld>
  <p:clrMapOvr>
    <a:masterClrMapping/>
  </p:clrMapOvr>
  <p:transition spd="slow" advClick="0" advTm="4000">
    <p:wedg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Красная Шапочка\Desktop\9 мая\2_42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652"/>
            <a:ext cx="9144000" cy="6872652"/>
          </a:xfrm>
          <a:prstGeom prst="rect">
            <a:avLst/>
          </a:prstGeom>
          <a:noFill/>
        </p:spPr>
      </p:pic>
      <p:sp>
        <p:nvSpPr>
          <p:cNvPr id="4" name="Скругленный прямоугольник 3"/>
          <p:cNvSpPr/>
          <p:nvPr/>
        </p:nvSpPr>
        <p:spPr>
          <a:xfrm>
            <a:off x="0" y="0"/>
            <a:ext cx="9144000" cy="299695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800" u="sng" dirty="0" smtClean="0"/>
              <a:t>Цель</a:t>
            </a:r>
            <a:r>
              <a:rPr lang="ru-RU" sz="2800" dirty="0" smtClean="0"/>
              <a:t>:</a:t>
            </a:r>
          </a:p>
          <a:p>
            <a:pPr>
              <a:buFont typeface="Wingdings" pitchFamily="2" charset="2"/>
              <a:buChar char="Ø"/>
            </a:pPr>
            <a:r>
              <a:rPr lang="ru-RU" sz="2800" dirty="0" smtClean="0"/>
              <a:t> патриотическое воспитание детей;</a:t>
            </a:r>
          </a:p>
          <a:p>
            <a:pPr>
              <a:buFont typeface="Wingdings" pitchFamily="2" charset="2"/>
              <a:buChar char="Ø"/>
            </a:pPr>
            <a:r>
              <a:rPr lang="ru-RU" sz="2800" dirty="0" smtClean="0"/>
              <a:t>создание праздничной атмосферы для воспитанников, сотрудников, родителей  в преддверии  празднования 70-й годовщины Победы в Великой Отечественной войне 1941-1945 годов.</a:t>
            </a:r>
            <a:endParaRPr lang="ru-RU" sz="2800" dirty="0"/>
          </a:p>
        </p:txBody>
      </p:sp>
      <p:pic>
        <p:nvPicPr>
          <p:cNvPr id="1026" name="Picture 2" descr="F:\9 мая\фото оформление\IMG_38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3140968"/>
            <a:ext cx="4711855" cy="35010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 advClick="0" advTm="6000">
    <p:newsflash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Красная Шапочка\Desktop\9 мая\2_42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652"/>
            <a:ext cx="9144000" cy="6872652"/>
          </a:xfrm>
          <a:prstGeom prst="rect">
            <a:avLst/>
          </a:prstGeom>
          <a:noFill/>
        </p:spPr>
      </p:pic>
      <p:pic>
        <p:nvPicPr>
          <p:cNvPr id="11266" name="Picture 2" descr="F:\9 мая\фото оформление\IMG_38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88640"/>
            <a:ext cx="5544616" cy="4084252"/>
          </a:xfrm>
          <a:prstGeom prst="rect">
            <a:avLst/>
          </a:prstGeom>
          <a:noFill/>
        </p:spPr>
      </p:pic>
      <p:pic>
        <p:nvPicPr>
          <p:cNvPr id="11267" name="Picture 3" descr="F:\9 мая\фото оформление\IMG_382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35898" y="2924945"/>
            <a:ext cx="5292079" cy="3774565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Красная Шапочка\Desktop\9 мая\2_42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652"/>
            <a:ext cx="9144000" cy="6872652"/>
          </a:xfrm>
          <a:prstGeom prst="rect">
            <a:avLst/>
          </a:prstGeom>
          <a:noFill/>
        </p:spPr>
      </p:pic>
      <p:pic>
        <p:nvPicPr>
          <p:cNvPr id="13314" name="Picture 2" descr="F:\9 мая\фото оформление\IMG_38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27376" y="0"/>
            <a:ext cx="5616624" cy="37444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315" name="Picture 3" descr="F:\9 мая\фото оформление\IMG_3826.JPG"/>
          <p:cNvPicPr>
            <a:picLocks noChangeAspect="1" noChangeArrowheads="1"/>
          </p:cNvPicPr>
          <p:nvPr/>
        </p:nvPicPr>
        <p:blipFill>
          <a:blip r:embed="rId4" cstate="print"/>
          <a:srcRect b="9005"/>
          <a:stretch>
            <a:fillRect/>
          </a:stretch>
        </p:blipFill>
        <p:spPr bwMode="auto">
          <a:xfrm>
            <a:off x="0" y="836712"/>
            <a:ext cx="3798168" cy="55446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Красная Шапочка\Desktop\9 мая\2_42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652"/>
            <a:ext cx="9144000" cy="6872652"/>
          </a:xfrm>
          <a:prstGeom prst="rect">
            <a:avLst/>
          </a:prstGeom>
          <a:noFill/>
        </p:spPr>
      </p:pic>
      <p:pic>
        <p:nvPicPr>
          <p:cNvPr id="14338" name="Picture 2" descr="F:\9 мая\фото оформление\IMG_38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19615">
            <a:off x="251520" y="188641"/>
            <a:ext cx="5580112" cy="37200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339" name="Picture 3" descr="F:\9 мая\фото оформление\IMG_3828.JPG"/>
          <p:cNvPicPr>
            <a:picLocks noChangeAspect="1" noChangeArrowheads="1"/>
          </p:cNvPicPr>
          <p:nvPr/>
        </p:nvPicPr>
        <p:blipFill>
          <a:blip r:embed="rId4" cstate="print"/>
          <a:srcRect l="5235" r="4453"/>
          <a:stretch>
            <a:fillRect/>
          </a:stretch>
        </p:blipFill>
        <p:spPr bwMode="auto">
          <a:xfrm>
            <a:off x="3707904" y="2780928"/>
            <a:ext cx="5256584" cy="38356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tx2">
                <a:lumMod val="40000"/>
                <a:lumOff val="6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 advClick="0"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5" name="Picture 3" descr="F:\9 мая\687474703a2f2f7a6f6c6f746f692d62657265672e636f6d2f73706177322f75706c6f6164732f696d616765732f5a422f6e657773352f392d6d61792e676966.g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1576" y="0"/>
            <a:ext cx="9175576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Красная Шапочка\Desktop\9 мая\2_42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652"/>
            <a:ext cx="9144000" cy="6872652"/>
          </a:xfrm>
          <a:prstGeom prst="rect">
            <a:avLst/>
          </a:prstGeom>
          <a:noFill/>
        </p:spPr>
      </p:pic>
      <p:pic>
        <p:nvPicPr>
          <p:cNvPr id="16387" name="Picture 3" descr="F:\9 мая\фото оформление\IMG_3845.JPG"/>
          <p:cNvPicPr>
            <a:picLocks noChangeAspect="1" noChangeArrowheads="1"/>
          </p:cNvPicPr>
          <p:nvPr/>
        </p:nvPicPr>
        <p:blipFill>
          <a:blip r:embed="rId3" cstate="print"/>
          <a:srcRect t="16092" b="3448"/>
          <a:stretch>
            <a:fillRect/>
          </a:stretch>
        </p:blipFill>
        <p:spPr bwMode="auto">
          <a:xfrm>
            <a:off x="323528" y="1556793"/>
            <a:ext cx="8461448" cy="504056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Багетная рамка 4"/>
          <p:cNvSpPr/>
          <p:nvPr/>
        </p:nvSpPr>
        <p:spPr>
          <a:xfrm>
            <a:off x="323528" y="1"/>
            <a:ext cx="8496944" cy="1303064"/>
          </a:xfrm>
          <a:prstGeom prst="bevel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accent2">
                    <a:lumMod val="75000"/>
                  </a:schemeClr>
                </a:solidFill>
              </a:rPr>
              <a:t>Оформление фасада  здания ДОУ</a:t>
            </a:r>
            <a:endParaRPr lang="ru-RU" sz="40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spd="slow" advClick="0" advTm="3000">
    <p:wheel spokes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Красная Шапочка\Desktop\9 мая\2_42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652"/>
            <a:ext cx="9144000" cy="6872652"/>
          </a:xfrm>
          <a:prstGeom prst="rect">
            <a:avLst/>
          </a:prstGeom>
          <a:noFill/>
        </p:spPr>
      </p:pic>
      <p:pic>
        <p:nvPicPr>
          <p:cNvPr id="15362" name="Picture 2" descr="F:\9 мая\фото оформление\IMG_38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88641"/>
            <a:ext cx="5976664" cy="391929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363" name="Picture 3" descr="F:\9 мая\фото оформление\IMG_384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67844" y="2636912"/>
            <a:ext cx="5976156" cy="398410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40000"/>
                <a:lumOff val="6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Красная Шапочка\Desktop\9 мая\2_42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652"/>
            <a:ext cx="9144000" cy="6872652"/>
          </a:xfrm>
          <a:prstGeom prst="rect">
            <a:avLst/>
          </a:prstGeom>
          <a:noFill/>
        </p:spPr>
      </p:pic>
      <p:pic>
        <p:nvPicPr>
          <p:cNvPr id="18434" name="Picture 2" descr="F:\9 мая\фото оформление\IMG_38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3" y="836713"/>
            <a:ext cx="4480500" cy="57320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435" name="Picture 3" descr="F:\9 мая\фото оформление\IMG_3840.JPG"/>
          <p:cNvPicPr>
            <a:picLocks noChangeAspect="1" noChangeArrowheads="1"/>
          </p:cNvPicPr>
          <p:nvPr/>
        </p:nvPicPr>
        <p:blipFill>
          <a:blip r:embed="rId4" cstate="print"/>
          <a:srcRect r="5263" b="7792"/>
          <a:stretch>
            <a:fillRect/>
          </a:stretch>
        </p:blipFill>
        <p:spPr bwMode="auto">
          <a:xfrm>
            <a:off x="4860032" y="188641"/>
            <a:ext cx="4104456" cy="5396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Click="0" advTm="3000">
    <p:split orient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Красная Шапочка\Desktop\9 мая\2_4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652"/>
            <a:ext cx="9144000" cy="687265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844824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dirty="0" smtClean="0"/>
              <a:t>В коридорах и холлах  оформлены стенды с фотографиями ветеранов ВОВ, рассказами о судьбах героев…  </a:t>
            </a:r>
            <a:endParaRPr lang="ru-RU" dirty="0"/>
          </a:p>
        </p:txBody>
      </p:sp>
      <p:pic>
        <p:nvPicPr>
          <p:cNvPr id="1026" name="Picture 2" descr="C:\Users\Красная Шапочка\Desktop\9 мая\фото оформление\IMG_381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3" y="1988841"/>
            <a:ext cx="6788945" cy="4525963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Красная Шапочка\Desktop\9 мая\2_42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652"/>
            <a:ext cx="9144000" cy="6872652"/>
          </a:xfrm>
          <a:prstGeom prst="rect">
            <a:avLst/>
          </a:prstGeom>
          <a:noFill/>
        </p:spPr>
      </p:pic>
      <p:pic>
        <p:nvPicPr>
          <p:cNvPr id="1026" name="Picture 2" descr="F:\9 мая\фото оформление\IMG_38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4000">
    <p:comb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Красная Шапочка\Desktop\9 мая\2_42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652"/>
            <a:ext cx="9144000" cy="6872652"/>
          </a:xfrm>
          <a:prstGeom prst="rect">
            <a:avLst/>
          </a:prstGeom>
          <a:noFill/>
        </p:spPr>
      </p:pic>
      <p:pic>
        <p:nvPicPr>
          <p:cNvPr id="3" name="Picture 2" descr="F:\9 мая\фото оформление\IMG_38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4000">
    <p:strips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F:\9 мая\2_42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"/>
            <a:ext cx="9144001" cy="6858001"/>
          </a:xfrm>
          <a:prstGeom prst="rect">
            <a:avLst/>
          </a:prstGeom>
          <a:noFill/>
        </p:spPr>
      </p:pic>
      <p:pic>
        <p:nvPicPr>
          <p:cNvPr id="4098" name="Picture 2" descr="F:\9 мая\фото оформление\IMG_38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260649"/>
            <a:ext cx="8460432" cy="6192688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3000">
    <p:strips dir="l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Яркая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354</TotalTime>
  <Words>104</Words>
  <Application>Microsoft Office PowerPoint</Application>
  <PresentationFormat>Экран (4:3)</PresentationFormat>
  <Paragraphs>14</Paragraphs>
  <Slides>23</Slides>
  <Notes>1</Notes>
  <HiddenSlides>0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Слайд 1</vt:lpstr>
      <vt:lpstr>Слайд 2</vt:lpstr>
      <vt:lpstr>Слайд 3</vt:lpstr>
      <vt:lpstr>Слайд 4</vt:lpstr>
      <vt:lpstr>Слайд 5</vt:lpstr>
      <vt:lpstr>В коридорах и холлах  оформлены стенды с фотографиями ветеранов ВОВ, рассказами о судьбах героев…  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МУЗЕЙ БОЕВОЙ СЛАВЫ В ДОУ</vt:lpstr>
      <vt:lpstr>Слайд 20</vt:lpstr>
      <vt:lpstr>Слайд 21</vt:lpstr>
      <vt:lpstr>Слайд 22</vt:lpstr>
      <vt:lpstr>Слайд 23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Красная Шапочка</dc:creator>
  <cp:lastModifiedBy>user</cp:lastModifiedBy>
  <cp:revision>60</cp:revision>
  <dcterms:created xsi:type="dcterms:W3CDTF">2015-03-28T23:40:38Z</dcterms:created>
  <dcterms:modified xsi:type="dcterms:W3CDTF">2015-04-22T05:23:42Z</dcterms:modified>
</cp:coreProperties>
</file>